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2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48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6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10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1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2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61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73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57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9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5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708C9-ECA4-4D08-9429-371DD8BE152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4BB7-0AA0-4216-B016-C163C769E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35832" b="36161"/>
          <a:stretch/>
        </p:blipFill>
        <p:spPr>
          <a:xfrm>
            <a:off x="737053" y="1204686"/>
            <a:ext cx="10424433" cy="55455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0881" y="180593"/>
            <a:ext cx="76352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Passing Data from web page 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server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5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30" r="28917" b="4812"/>
          <a:stretch/>
        </p:blipFill>
        <p:spPr>
          <a:xfrm>
            <a:off x="1912710" y="290286"/>
            <a:ext cx="8813347" cy="64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39626" b="29812"/>
          <a:stretch/>
        </p:blipFill>
        <p:spPr>
          <a:xfrm>
            <a:off x="998311" y="841828"/>
            <a:ext cx="9611632" cy="58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13" r="45649" b="63145"/>
          <a:stretch/>
        </p:blipFill>
        <p:spPr>
          <a:xfrm>
            <a:off x="1230540" y="1741715"/>
            <a:ext cx="9690754" cy="32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28805" b="7788"/>
          <a:stretch/>
        </p:blipFill>
        <p:spPr>
          <a:xfrm>
            <a:off x="1448254" y="174171"/>
            <a:ext cx="9263289" cy="6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4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/>
          <a:stretch/>
        </p:blipFill>
        <p:spPr>
          <a:xfrm>
            <a:off x="-409575" y="-14514"/>
            <a:ext cx="13011150" cy="71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15865"/>
          <a:stretch/>
        </p:blipFill>
        <p:spPr>
          <a:xfrm>
            <a:off x="1491797" y="566057"/>
            <a:ext cx="8914946" cy="5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2051" y="2343221"/>
            <a:ext cx="969694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 previous slide content, verify the output</a:t>
            </a:r>
          </a:p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console.log.</a:t>
            </a:r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/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48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23" r="44868" b="13145"/>
          <a:stretch/>
        </p:blipFill>
        <p:spPr>
          <a:xfrm>
            <a:off x="330653" y="406400"/>
            <a:ext cx="7173232" cy="61105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56689" y="1385278"/>
            <a:ext cx="332937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new &lt;li&gt; in</a:t>
            </a:r>
          </a:p>
          <a:p>
            <a:pPr algn="ctr"/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list.ejs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62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41674" b="645"/>
          <a:stretch/>
        </p:blipFill>
        <p:spPr>
          <a:xfrm>
            <a:off x="388709" y="138666"/>
            <a:ext cx="7057119" cy="65596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81589" y="1385278"/>
            <a:ext cx="407957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newListItem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in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app.js file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4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554" y="209621"/>
            <a:ext cx="111339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you run previous slide code, then 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may get reference error.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712" r="23673" b="50446"/>
          <a:stretch/>
        </p:blipFill>
        <p:spPr>
          <a:xfrm>
            <a:off x="432254" y="2032000"/>
            <a:ext cx="11205270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12" r="18765" b="20089"/>
          <a:stretch/>
        </p:blipFill>
        <p:spPr>
          <a:xfrm>
            <a:off x="345168" y="551543"/>
            <a:ext cx="11155222" cy="5805714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9187543" y="2627086"/>
            <a:ext cx="1567543" cy="624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7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38845" b="1835"/>
          <a:stretch/>
        </p:blipFill>
        <p:spPr>
          <a:xfrm>
            <a:off x="519339" y="336617"/>
            <a:ext cx="7289346" cy="6368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0370" y="1733621"/>
            <a:ext cx="358841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res.redirect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in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app.js file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670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22447" b="62748"/>
          <a:stretch/>
        </p:blipFill>
        <p:spPr>
          <a:xfrm>
            <a:off x="278620" y="2075541"/>
            <a:ext cx="11647799" cy="2714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5554" y="209621"/>
            <a:ext cx="111339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you run previous slide code, then 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may get reference error once again.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87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6" r="39960" b="2232"/>
          <a:stretch/>
        </p:blipFill>
        <p:spPr>
          <a:xfrm>
            <a:off x="446769" y="130626"/>
            <a:ext cx="7492546" cy="6640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9315" y="1661050"/>
            <a:ext cx="42083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Declaring item variable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Globally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app.js file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91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087" b="65327"/>
          <a:stretch/>
        </p:blipFill>
        <p:spPr>
          <a:xfrm>
            <a:off x="2348139" y="1832428"/>
            <a:ext cx="6999060" cy="48880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036" y="246743"/>
            <a:ext cx="1041426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add new item in the list, the new item will replace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existing item in the list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02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76438" b="64335"/>
          <a:stretch/>
        </p:blipFill>
        <p:spPr>
          <a:xfrm>
            <a:off x="388711" y="1596570"/>
            <a:ext cx="5068661" cy="3695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12" r="75099" b="63145"/>
          <a:stretch/>
        </p:blipFill>
        <p:spPr>
          <a:xfrm>
            <a:off x="6891111" y="1596570"/>
            <a:ext cx="4939789" cy="358503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441270" y="3135086"/>
            <a:ext cx="1465943" cy="885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70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39403"/>
          <a:stretch/>
        </p:blipFill>
        <p:spPr>
          <a:xfrm>
            <a:off x="316139" y="244237"/>
            <a:ext cx="6999061" cy="62908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10819" y="1414307"/>
            <a:ext cx="43719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Declaring items variable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as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Array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Globally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app.js file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879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73649" b="62550"/>
          <a:stretch/>
        </p:blipFill>
        <p:spPr>
          <a:xfrm>
            <a:off x="548367" y="1248228"/>
            <a:ext cx="5910560" cy="4078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31347" y="1472365"/>
            <a:ext cx="56606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Again if we add new item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storing in array with comma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044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44088" b="446"/>
          <a:stretch/>
        </p:blipFill>
        <p:spPr>
          <a:xfrm>
            <a:off x="560397" y="77394"/>
            <a:ext cx="6798346" cy="6591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11886" y="1080479"/>
            <a:ext cx="31496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 for loop to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Iterate array of elements and render one item for each time.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594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68964" b="59772"/>
          <a:stretch/>
        </p:blipFill>
        <p:spPr>
          <a:xfrm>
            <a:off x="2290082" y="1190171"/>
            <a:ext cx="6839404" cy="43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5912" y="2227107"/>
            <a:ext cx="899117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simplify a task we can add list 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item</a:t>
            </a: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array (inside app.js), </a:t>
            </a: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remove from html file.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50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36725" b="33582"/>
          <a:stretch/>
        </p:blipFill>
        <p:spPr>
          <a:xfrm>
            <a:off x="1041854" y="1059542"/>
            <a:ext cx="9785803" cy="55379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0881" y="180593"/>
            <a:ext cx="76352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Scriptlet tag at ejs file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80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73" t="2926" r="42414"/>
          <a:stretch/>
        </p:blipFill>
        <p:spPr>
          <a:xfrm>
            <a:off x="508000" y="174166"/>
            <a:ext cx="4426857" cy="6563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108" t="3125" r="43976" b="10367"/>
          <a:stretch/>
        </p:blipFill>
        <p:spPr>
          <a:xfrm>
            <a:off x="7184571" y="291626"/>
            <a:ext cx="4542972" cy="632822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34857" y="2540000"/>
            <a:ext cx="2235200" cy="915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22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996" t="2926" r="37283"/>
          <a:stretch/>
        </p:blipFill>
        <p:spPr>
          <a:xfrm>
            <a:off x="696686" y="125234"/>
            <a:ext cx="6139543" cy="65694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46718" y="1559450"/>
            <a:ext cx="52452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default values in array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09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70860" b="61954"/>
          <a:stretch/>
        </p:blipFill>
        <p:spPr>
          <a:xfrm>
            <a:off x="1709509" y="885371"/>
            <a:ext cx="8000547" cy="51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59482" b="63343"/>
          <a:stretch/>
        </p:blipFill>
        <p:spPr>
          <a:xfrm>
            <a:off x="1361168" y="1436914"/>
            <a:ext cx="8232775" cy="35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9595" y="1777164"/>
            <a:ext cx="75237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Passing Data from web page </a:t>
            </a:r>
          </a:p>
          <a:p>
            <a:pPr algn="ctr"/>
            <a:r>
              <a:rPr lang="en-US" sz="48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server</a:t>
            </a:r>
            <a:endParaRPr lang="en-US" sz="4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55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681" r="14303" b="18105"/>
          <a:stretch/>
        </p:blipFill>
        <p:spPr>
          <a:xfrm>
            <a:off x="156482" y="899886"/>
            <a:ext cx="11845140" cy="5689599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8331200" y="4238171"/>
            <a:ext cx="1799771" cy="508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5021225" y="253555"/>
            <a:ext cx="185854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Search 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335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0" r="9841" b="11359"/>
          <a:stretch/>
        </p:blipFill>
        <p:spPr>
          <a:xfrm>
            <a:off x="374196" y="493485"/>
            <a:ext cx="10952377" cy="57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85" r="31036" b="15923"/>
          <a:stretch/>
        </p:blipFill>
        <p:spPr>
          <a:xfrm>
            <a:off x="911224" y="638627"/>
            <a:ext cx="9872889" cy="61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603" y="366486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170</Words>
  <Application>Microsoft Office PowerPoint</Application>
  <PresentationFormat>Widescreen</PresentationFormat>
  <Paragraphs>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40</cp:revision>
  <dcterms:created xsi:type="dcterms:W3CDTF">2023-03-06T15:09:45Z</dcterms:created>
  <dcterms:modified xsi:type="dcterms:W3CDTF">2023-03-06T17:34:38Z</dcterms:modified>
</cp:coreProperties>
</file>